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8" r:id="rId3"/>
    <p:sldId id="286" r:id="rId4"/>
    <p:sldId id="289" r:id="rId5"/>
    <p:sldId id="291" r:id="rId6"/>
    <p:sldId id="294" r:id="rId7"/>
    <p:sldId id="293" r:id="rId8"/>
    <p:sldId id="279" r:id="rId9"/>
    <p:sldId id="290" r:id="rId10"/>
    <p:sldId id="281" r:id="rId11"/>
    <p:sldId id="267" r:id="rId12"/>
    <p:sldId id="274" r:id="rId13"/>
    <p:sldId id="268" r:id="rId14"/>
    <p:sldId id="269" r:id="rId15"/>
    <p:sldId id="270" r:id="rId16"/>
    <p:sldId id="272" r:id="rId17"/>
    <p:sldId id="271" r:id="rId18"/>
    <p:sldId id="282" r:id="rId19"/>
    <p:sldId id="283" r:id="rId20"/>
    <p:sldId id="275" r:id="rId21"/>
    <p:sldId id="257" r:id="rId22"/>
    <p:sldId id="258" r:id="rId23"/>
    <p:sldId id="259" r:id="rId24"/>
    <p:sldId id="260" r:id="rId25"/>
    <p:sldId id="261" r:id="rId26"/>
    <p:sldId id="262" r:id="rId27"/>
    <p:sldId id="27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</a:t>
            </a:r>
          </a:p>
        </p:txBody>
      </p:sp>
    </p:spTree>
    <p:extLst>
      <p:ext uri="{BB962C8B-B14F-4D97-AF65-F5344CB8AC3E}">
        <p14:creationId xmlns:p14="http://schemas.microsoft.com/office/powerpoint/2010/main" val="342372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142297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1</a:t>
            </a:r>
          </a:p>
        </p:txBody>
      </p:sp>
    </p:spTree>
    <p:extLst>
      <p:ext uri="{BB962C8B-B14F-4D97-AF65-F5344CB8AC3E}">
        <p14:creationId xmlns:p14="http://schemas.microsoft.com/office/powerpoint/2010/main" val="114594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5F2-E03F-9D45-951A-EB89779B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AC-7170-7041-B984-9DCA2C19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2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8D3-97F3-FE4C-AA8E-1DDD3FE7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41C28E74-3E95-ED4D-8900-27EB55F0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49" y="1977884"/>
            <a:ext cx="7314701" cy="43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308F8-B10C-6243-8544-A4975E6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96" y="1566865"/>
            <a:ext cx="3251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AA4C-3CA0-6F4D-BEAD-FBF30227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61098A8D-9C2F-544F-A92C-34F839B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3" y="1027907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572E-DABC-554E-A9C9-EC63E13B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" y="7129249"/>
            <a:ext cx="3505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DEB9B-988E-5A46-A164-8371C669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28" y="7129249"/>
            <a:ext cx="3656747" cy="296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A9C3-EE9C-604D-9B51-56E56FCB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9" y="2574118"/>
            <a:ext cx="4102963" cy="29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7B8-DD91-F44E-A5C8-883418FD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36" y="2574118"/>
            <a:ext cx="3910913" cy="2959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EECE-ACD8-8E4B-9011-92B27F9734F7}"/>
              </a:ext>
            </a:extLst>
          </p:cNvPr>
          <p:cNvSpPr txBox="1"/>
          <p:nvPr/>
        </p:nvSpPr>
        <p:spPr>
          <a:xfrm>
            <a:off x="5854890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0BD5D-9BE5-7F42-9558-EFEC0086B3AB}"/>
              </a:ext>
            </a:extLst>
          </p:cNvPr>
          <p:cNvSpPr txBox="1"/>
          <p:nvPr/>
        </p:nvSpPr>
        <p:spPr>
          <a:xfrm>
            <a:off x="1520071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906295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099-62B3-174B-A7FF-7B55432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F5924-867B-234B-99FC-0439D6E1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87" y="2016362"/>
            <a:ext cx="20955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CEDC9-E4FE-2844-9B89-6BFA50F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2016362"/>
            <a:ext cx="22098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3E87C-5DE6-2B46-A7FE-EEB37F8F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2447"/>
            <a:ext cx="4149573" cy="3003362"/>
          </a:xfrm>
          <a:prstGeom prst="rect">
            <a:avLst/>
          </a:prstGeom>
        </p:spPr>
      </p:pic>
      <p:pic>
        <p:nvPicPr>
          <p:cNvPr id="9" name="Picture 2" descr="https://lh4.googleusercontent.com/L8HlS20nACx0iJlSuOYD2fIvekKRUe8k4z5ipYc6vzVqzRZ4T2IIcH3lXAII7NaJXC8-i5FC-d8Lsn_BGs0iltUF1VXNF_bvRMGBHsv_LJRIJ9WsMfara2gkh_bZittDGe5ao3o8">
            <a:extLst>
              <a:ext uri="{FF2B5EF4-FFF2-40B4-BE49-F238E27FC236}">
                <a16:creationId xmlns:a16="http://schemas.microsoft.com/office/drawing/2014/main" id="{AAD3025F-E37B-2942-B844-5FB2B7C4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90" y="7522573"/>
            <a:ext cx="4181727" cy="28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7B05-2F40-2B4A-9546-4231195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7" y="7042247"/>
            <a:ext cx="2095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7B157-FEC2-6E4B-903A-6A8A5B40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" y="7042247"/>
            <a:ext cx="2209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FD7-C207-E247-B9B5-AC1967DD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20" y="2346562"/>
            <a:ext cx="4347939" cy="301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97A8E-A626-644E-8B80-812CFFA2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" y="2443535"/>
            <a:ext cx="4412741" cy="30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3A6-D801-7E4E-AF21-10FBD50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lh4.googleusercontent.com/QqJ-NaH3PFWEOAViCUY0RfYfgY5hcDIjfx_WAST44cPOWGjzGN-F3ejfD2f6ZrOqJ_1lTbY0XnQ2prrG-isHtIA10voRRTcwpz5M-_7z2wyYAFSe-J6aswFeC2O1WHOrMbUUzIqK">
            <a:extLst>
              <a:ext uri="{FF2B5EF4-FFF2-40B4-BE49-F238E27FC236}">
                <a16:creationId xmlns:a16="http://schemas.microsoft.com/office/drawing/2014/main" id="{C197E2DD-1F46-3C4F-8C9E-9DB017F7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63" y="1129447"/>
            <a:ext cx="3060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n4HzBFprIbDA8dZKdXeNb0_Iobyv4XbZ06QN3VXUGbxMoYieWd5SaXdfufWEX926VyoGOkn7_HPjVanj50o2U0KxJAAAjYaA-cefD484eLFuOpXwtBzgfULODoHjpYMZmhe1vkDn">
            <a:extLst>
              <a:ext uri="{FF2B5EF4-FFF2-40B4-BE49-F238E27FC236}">
                <a16:creationId xmlns:a16="http://schemas.microsoft.com/office/drawing/2014/main" id="{7270C850-447E-2F44-896B-0699ABB7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7" y="2108571"/>
            <a:ext cx="3083923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EcWvI9v2hQ_3RLjqe8tBRI2Q5aqDfS7z6mJ1sCu2wEv7Cg70tyRHYiVvwIcGpzlOmcpt7b-06WIqNnvvvoR4tRC-HuvB6db9rUGt-so2Vx6t2QcyKpYFooVkQdY8IiSoME4UJt7">
            <a:extLst>
              <a:ext uri="{FF2B5EF4-FFF2-40B4-BE49-F238E27FC236}">
                <a16:creationId xmlns:a16="http://schemas.microsoft.com/office/drawing/2014/main" id="{56A5B281-D6C7-5943-BA93-D34C6EC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09" y="2108572"/>
            <a:ext cx="3282715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x38MZUYoxKF5Bvwke3uhB0RYW6i9QfDvQgmsmpR1lYXtvxveTXOtR273EcQA8jDuADMAUkKd2ZQ_lFYSgG0dwRnl7Aadn5vmsJjiU3zFUPfB7sv_N7tHL6IZL1O3bIXhStwKOSDx">
            <a:extLst>
              <a:ext uri="{FF2B5EF4-FFF2-40B4-BE49-F238E27FC236}">
                <a16:creationId xmlns:a16="http://schemas.microsoft.com/office/drawing/2014/main" id="{0CB12B21-2DA2-D948-B16B-7F2A288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8" y="4358666"/>
            <a:ext cx="3239256" cy="1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F6F-2730-5B4B-96B8-C0F47846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95D4347C-5D76-9944-A6C8-DC9706E7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71" y="2245530"/>
            <a:ext cx="5656825" cy="25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2DE4FE25-E56E-E747-AB1B-A3D06A70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72" y="2047353"/>
            <a:ext cx="5478493" cy="39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48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777B-5698-B044-8BC7-96644794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Beer Production </a:t>
            </a:r>
          </a:p>
        </p:txBody>
      </p:sp>
      <p:pic>
        <p:nvPicPr>
          <p:cNvPr id="6146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1E1D7AE6-CCD2-704C-AE88-CE68D753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92" y="1970491"/>
            <a:ext cx="6171616" cy="3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39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2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13CAB-C05D-6640-A872-CA451855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64765"/>
            <a:ext cx="3636370" cy="281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A129-0EAD-2346-B703-C2A67B5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7" y="2761295"/>
            <a:ext cx="3833043" cy="2623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343D56-D6CF-634B-9730-2747F62923DA}"/>
              </a:ext>
            </a:extLst>
          </p:cNvPr>
          <p:cNvSpPr/>
          <p:nvPr/>
        </p:nvSpPr>
        <p:spPr>
          <a:xfrm>
            <a:off x="115288" y="54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plotts.wge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D5663-C55C-B84F-AB37-021C1DE057FF}"/>
              </a:ext>
            </a:extLst>
          </p:cNvPr>
          <p:cNvSpPr/>
          <p:nvPr/>
        </p:nvSpPr>
        <p:spPr>
          <a:xfrm>
            <a:off x="4317810" y="54813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</p:spTree>
    <p:extLst>
      <p:ext uri="{BB962C8B-B14F-4D97-AF65-F5344CB8AC3E}">
        <p14:creationId xmlns:p14="http://schemas.microsoft.com/office/powerpoint/2010/main" val="225803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5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F1B196-5963-CD48-AB76-2E2CCB91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61" y="1497657"/>
            <a:ext cx="3687288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Breakout 1</a:t>
            </a:r>
          </a:p>
        </p:txBody>
      </p:sp>
    </p:spTree>
    <p:extLst>
      <p:ext uri="{BB962C8B-B14F-4D97-AF65-F5344CB8AC3E}">
        <p14:creationId xmlns:p14="http://schemas.microsoft.com/office/powerpoint/2010/main" val="412509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254985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984236-EB82-3B4B-AA00-DBC01754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49" y="3715116"/>
            <a:ext cx="1956105" cy="12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73C2D31-5D4E-F04A-B48C-9566D998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50" y="902568"/>
            <a:ext cx="1956105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C9B312-E689-0040-BF46-FF8116AE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2" y="2216330"/>
            <a:ext cx="2180158" cy="13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B22E94-B03A-F941-8B57-C3D0CFB6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247" y="5075201"/>
            <a:ext cx="1857307" cy="1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9E3319A-3FB1-8344-B3A6-4B6C7EE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6" y="3746117"/>
            <a:ext cx="2031909" cy="11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925CEED-B88D-5D42-933D-0688428E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809" y="540857"/>
            <a:ext cx="2346269" cy="151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F924B5-2E59-F146-AC69-A06760B2A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968" y="5084884"/>
            <a:ext cx="2418047" cy="1638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1D520-E236-394C-B481-29390205A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8047" y="2102542"/>
            <a:ext cx="2341781" cy="15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5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98631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3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3704895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833656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5348716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210206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9542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1673</TotalTime>
  <Words>217</Words>
  <Application>Microsoft Macintosh PowerPoint</Application>
  <PresentationFormat>On-screen Show (4:3)</PresentationFormat>
  <Paragraphs>39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2U</vt:lpstr>
      <vt:lpstr>DS 6373: Unit 2 Live Session </vt:lpstr>
      <vt:lpstr>Breakout 1</vt:lpstr>
      <vt:lpstr>Match’em Up!</vt:lpstr>
      <vt:lpstr>End Breakout 1</vt:lpstr>
      <vt:lpstr>Breakout 2</vt:lpstr>
      <vt:lpstr>Match’em Up! Part 2</vt:lpstr>
      <vt:lpstr>End Break Out 2</vt:lpstr>
      <vt:lpstr>Breakout 3</vt:lpstr>
      <vt:lpstr>Match’em Up Part 2</vt:lpstr>
      <vt:lpstr>End Break Out 3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</vt:lpstr>
      <vt:lpstr>Break Out</vt:lpstr>
      <vt:lpstr>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Monthly Beer Production </vt:lpstr>
      <vt:lpstr>Power Usage By Minute for 2 Weeks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Microsoft Office User</cp:lastModifiedBy>
  <cp:revision>19</cp:revision>
  <dcterms:created xsi:type="dcterms:W3CDTF">2019-05-13T19:43:52Z</dcterms:created>
  <dcterms:modified xsi:type="dcterms:W3CDTF">2020-05-13T03:33:28Z</dcterms:modified>
</cp:coreProperties>
</file>